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83" r:id="rId10"/>
    <p:sldId id="279" r:id="rId11"/>
    <p:sldId id="281" r:id="rId12"/>
    <p:sldId id="280" r:id="rId13"/>
    <p:sldId id="284" r:id="rId14"/>
    <p:sldId id="285" r:id="rId15"/>
    <p:sldId id="273" r:id="rId16"/>
    <p:sldId id="274" r:id="rId17"/>
    <p:sldId id="275" r:id="rId18"/>
  </p:sldIdLst>
  <p:sldSz cx="18288000" cy="10287000"/>
  <p:notesSz cx="6858000" cy="9144000"/>
  <p:embeddedFontLst>
    <p:embeddedFont>
      <p:font typeface="TDTD엠플고딕" panose="020B0600000101010101" charset="-127"/>
      <p:regular r:id="rId19"/>
    </p:embeddedFont>
    <p:embeddedFont>
      <p:font typeface="나눔스퀘어 네오 OTF Heavy" panose="020B0600000101010101" charset="-127"/>
      <p:bold r:id="rId20"/>
    </p:embeddedFont>
    <p:embeddedFont>
      <p:font typeface="나눔스퀘어 네오 OTF Regular" panose="020B0600000101010101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4422663"/>
            <a:ext cx="9525000" cy="147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</a:t>
            </a:r>
            <a:r>
              <a:rPr lang="en-US" altLang="ko-KR" sz="960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Blockers)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02165"/>
              </p:ext>
            </p:extLst>
          </p:nvPr>
        </p:nvGraphicFramePr>
        <p:xfrm>
          <a:off x="5767997" y="7210282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설치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KakaoTalk_20240528_001501136">
            <a:hlinkClick r:id="" action="ppaction://media"/>
            <a:extLst>
              <a:ext uri="{FF2B5EF4-FFF2-40B4-BE49-F238E27FC236}">
                <a16:creationId xmlns:a16="http://schemas.microsoft.com/office/drawing/2014/main" id="{4885AD88-B289-0143-525A-A7ACB1FF4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438" y="3163500"/>
            <a:ext cx="4579897" cy="4320000"/>
          </a:xfrm>
          <a:prstGeom prst="rect">
            <a:avLst/>
          </a:prstGeom>
        </p:spPr>
      </p:pic>
      <p:pic>
        <p:nvPicPr>
          <p:cNvPr id="8" name="비디오 4">
            <a:hlinkClick r:id="" action="ppaction://media"/>
            <a:extLst>
              <a:ext uri="{FF2B5EF4-FFF2-40B4-BE49-F238E27FC236}">
                <a16:creationId xmlns:a16="http://schemas.microsoft.com/office/drawing/2014/main" id="{1F3DE50C-65D8-C227-7714-3ABDC2B34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8898" y="3110718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81027"/>
              </p:ext>
            </p:extLst>
          </p:nvPr>
        </p:nvGraphicFramePr>
        <p:xfrm>
          <a:off x="7229451" y="7471754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4426656" y="3258601"/>
            <a:ext cx="4257334" cy="432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ABAEA37-7A5E-B781-5BE7-8FC561BF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23645" r="30758" b="7943"/>
          <a:stretch/>
        </p:blipFill>
        <p:spPr>
          <a:xfrm>
            <a:off x="9411234" y="3258601"/>
            <a:ext cx="52347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408"/>
              </p:ext>
            </p:extLst>
          </p:nvPr>
        </p:nvGraphicFramePr>
        <p:xfrm>
          <a:off x="6048351" y="7572426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85535"/>
            <a:ext cx="5087627" cy="4320000"/>
          </a:xfrm>
          <a:prstGeom prst="rect">
            <a:avLst/>
          </a:prstGeom>
        </p:spPr>
      </p:pic>
      <p:pic>
        <p:nvPicPr>
          <p:cNvPr id="14" name="그림 13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D6CD1FF4-9885-9873-FE04-3AE069A9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677"/>
          <a:stretch/>
        </p:blipFill>
        <p:spPr>
          <a:xfrm>
            <a:off x="8041552" y="3216261"/>
            <a:ext cx="83911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그림 1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DA83758-D54E-734A-C023-F4D5F559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2285" r="12401" b="3702"/>
          <a:stretch/>
        </p:blipFill>
        <p:spPr>
          <a:xfrm>
            <a:off x="5391912" y="3165146"/>
            <a:ext cx="7453333" cy="468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2E83D9-B9C1-1D47-E557-ACF1B154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2683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 모두 닳으면 게임 종료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48084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94652"/>
              </p:ext>
            </p:extLst>
          </p:nvPr>
        </p:nvGraphicFramePr>
        <p:xfrm>
          <a:off x="2698744" y="3936672"/>
          <a:ext cx="12890511" cy="4026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56447"/>
              </p:ext>
            </p:extLst>
          </p:nvPr>
        </p:nvGraphicFramePr>
        <p:xfrm>
          <a:off x="2552669" y="3695700"/>
          <a:ext cx="13131821" cy="4569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5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인게임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에셋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완성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문제 수정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및 블록 설치 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199182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마무리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전체 진행 서버로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421336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8432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StandAlone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모드에서 플레이어 이동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91217"/>
              </p:ext>
            </p:extLst>
          </p:nvPr>
        </p:nvGraphicFramePr>
        <p:xfrm>
          <a:off x="3124200" y="7200900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맵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중앙섬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           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C70B4-E98C-632D-AF12-34C2F61D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3093425"/>
            <a:ext cx="5088000" cy="4320000"/>
          </a:xfrm>
          <a:prstGeom prst="rect">
            <a:avLst/>
          </a:prstGeom>
        </p:spPr>
      </p:pic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1481054" y="3115627"/>
            <a:ext cx="4714839" cy="43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F4671A-1558-4158-3C9B-DD460403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094" y="3072277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425D-AC37-5C2B-2F73-5DC50BDD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5" y="3162860"/>
            <a:ext cx="824024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CDBAC-77A5-A7C8-3EAC-9075A7C1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22" y="3146883"/>
            <a:ext cx="4407555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ACE4C2-EB45-63DE-4289-4542D835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12252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7A5F39-5A98-16A6-8AF5-5331D83A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90753"/>
              </p:ext>
            </p:extLst>
          </p:nvPr>
        </p:nvGraphicFramePr>
        <p:xfrm>
          <a:off x="4962151" y="7379105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와 집 에셋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8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349</Words>
  <Application>Microsoft Office PowerPoint</Application>
  <PresentationFormat>사용자 지정</PresentationFormat>
  <Paragraphs>88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 네오 OTF Regular</vt:lpstr>
      <vt:lpstr>Arial</vt:lpstr>
      <vt:lpstr>Calibri</vt:lpstr>
      <vt:lpstr>나눔스퀘어 네오 OTF Heavy</vt:lpstr>
      <vt:lpstr>TDTD엠플고딕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규희 김</cp:lastModifiedBy>
  <cp:revision>24</cp:revision>
  <dcterms:created xsi:type="dcterms:W3CDTF">2006-08-16T00:00:00Z</dcterms:created>
  <dcterms:modified xsi:type="dcterms:W3CDTF">2024-05-28T05:58:15Z</dcterms:modified>
  <dc:identifier>DAGEcVaOMKE</dc:identifier>
</cp:coreProperties>
</file>